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14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637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107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9866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0852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3286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932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3245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7593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769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8910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321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955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07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183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6318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341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916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02318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50321"/>
            <a:ext cx="9144000" cy="6207679"/>
          </a:xfrm>
        </p:spPr>
        <p:txBody>
          <a:bodyPr>
            <a:noAutofit/>
          </a:bodyPr>
          <a:lstStyle/>
          <a:p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Пам'ятай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про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Якове та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Ізраїлю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раб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Мій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! Я тебе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вформував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був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для Себе рабом,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Мій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Ізраїлю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будеш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забутий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у Мене!</a:t>
            </a:r>
          </a:p>
          <a:p>
            <a:r>
              <a:rPr lang="ru-RU" sz="4100" b="1" spc="15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Провини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твої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постирав Я, мов хмару, і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немов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мряку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гріхи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твої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навернися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ж до Мене, тебе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Я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викупив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A43B14-1DA0-4D36-99BD-EDB9C83C5013}"/>
              </a:ext>
            </a:extLst>
          </p:cNvPr>
          <p:cNvSpPr txBox="1"/>
          <p:nvPr/>
        </p:nvSpPr>
        <p:spPr>
          <a:xfrm>
            <a:off x="157294" y="134034"/>
            <a:ext cx="45929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Ісаї 44:21-24</a:t>
            </a:r>
          </a:p>
        </p:txBody>
      </p:sp>
    </p:spTree>
    <p:extLst>
      <p:ext uri="{BB962C8B-B14F-4D97-AF65-F5344CB8AC3E}">
        <p14:creationId xmlns:p14="http://schemas.microsoft.com/office/powerpoint/2010/main" val="521628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78506"/>
            <a:ext cx="9026554" cy="6778520"/>
          </a:xfrm>
        </p:spPr>
        <p:txBody>
          <a:bodyPr>
            <a:noAutofit/>
          </a:bodyPr>
          <a:lstStyle/>
          <a:p>
            <a:r>
              <a:rPr lang="ru-RU" sz="4100" b="1" spc="15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Радійте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небеса,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Господь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зробив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викликуйте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радісно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глибини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землі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втішайтеся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співом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о гори та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лісе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та в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нім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всяке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дерево,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Господь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викупив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Якова, і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прославивсь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Ізраїлі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900688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8723" y="1015951"/>
            <a:ext cx="9202723" cy="4456343"/>
          </a:xfrm>
        </p:spPr>
        <p:txBody>
          <a:bodyPr>
            <a:noAutofit/>
          </a:bodyPr>
          <a:lstStyle/>
          <a:p>
            <a:r>
              <a:rPr lang="ru-RU" sz="4100" b="1" spc="15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r>
              <a:rPr lang="ru-RU" sz="4200" spc="15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Так говорить Господь,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твій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Відкупитель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, та Той,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тебе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вформував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утроби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: Я, Господь, Той,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Хто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чинить усе: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Розтягнув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Я Сам небо та землю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втвердив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хто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при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тім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був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зо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Мною?</a:t>
            </a:r>
          </a:p>
        </p:txBody>
      </p:sp>
    </p:spTree>
    <p:extLst>
      <p:ext uri="{BB962C8B-B14F-4D97-AF65-F5344CB8AC3E}">
        <p14:creationId xmlns:p14="http://schemas.microsoft.com/office/powerpoint/2010/main" val="27671319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он">
  <a:themeElements>
    <a:clrScheme name="І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І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І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</TotalTime>
  <Words>140</Words>
  <Application>Microsoft Office PowerPoint</Application>
  <PresentationFormat>Екран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Іон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Dubenchuk Ivanka</dc:creator>
  <cp:lastModifiedBy>Ivan On</cp:lastModifiedBy>
  <cp:revision>9</cp:revision>
  <dcterms:created xsi:type="dcterms:W3CDTF">2021-12-07T20:43:07Z</dcterms:created>
  <dcterms:modified xsi:type="dcterms:W3CDTF">2024-06-29T07:50:11Z</dcterms:modified>
</cp:coreProperties>
</file>